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1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13" autoAdjust="0"/>
    <p:restoredTop sz="90929"/>
  </p:normalViewPr>
  <p:slideViewPr>
    <p:cSldViewPr>
      <p:cViewPr varScale="1">
        <p:scale>
          <a:sx n="74" d="100"/>
          <a:sy n="74" d="100"/>
        </p:scale>
        <p:origin x="48" y="11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974BE51-2A96-487A-A853-2271CA62DD43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1DC96C9-9152-40E9-91A1-6132F34EE7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27258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81663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19966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27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35819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 err="1">
                <a:latin typeface="標楷體" pitchFamily="65" charset="-120"/>
                <a:ea typeface="標楷體" pitchFamily="65" charset="-120"/>
              </a:rPr>
              <a:t>為著這餅和這杯</a:t>
            </a:r>
            <a:r>
              <a:rPr 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>
              <a:defRPr/>
            </a:pPr>
            <a:r>
              <a:rPr lang="en-US" sz="2800" dirty="0">
                <a:latin typeface="+mn-lt"/>
              </a:rPr>
              <a:t>For</a:t>
            </a:r>
            <a:r>
              <a:rPr lang="en-US" sz="2800" dirty="0">
                <a:latin typeface="Times New Roman" charset="0"/>
              </a:rPr>
              <a:t> the bread and for the wine, </a:t>
            </a:r>
          </a:p>
          <a:p>
            <a:pPr algn="ctr">
              <a:defRPr/>
            </a:pPr>
            <a:r>
              <a:rPr lang="en-US" sz="3200" dirty="0" err="1">
                <a:latin typeface="標楷體" pitchFamily="65" charset="-120"/>
                <a:ea typeface="標楷體" pitchFamily="65" charset="-120"/>
              </a:rPr>
              <a:t>為著神子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曾降卑，</a:t>
            </a:r>
          </a:p>
          <a:p>
            <a:pPr algn="ctr">
              <a:defRPr/>
            </a:pPr>
            <a:r>
              <a:rPr lang="en-US" sz="2800" dirty="0">
                <a:latin typeface="Times New Roman" charset="0"/>
              </a:rPr>
              <a:t>For the pledge that seals Him mine, </a:t>
            </a:r>
          </a:p>
          <a:p>
            <a:pPr algn="ctr">
              <a:defRPr/>
            </a:pPr>
            <a:r>
              <a:rPr lang="en-US" sz="3200" dirty="0" err="1">
                <a:latin typeface="標楷體" pitchFamily="65" charset="-120"/>
                <a:ea typeface="標楷體" pitchFamily="65" charset="-120"/>
              </a:rPr>
              <a:t>為著神恩如雨沛</a:t>
            </a:r>
            <a:r>
              <a:rPr 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>
              <a:defRPr/>
            </a:pPr>
            <a:r>
              <a:rPr lang="en-US" sz="2800" dirty="0">
                <a:latin typeface="Times New Roman" charset="0"/>
              </a:rPr>
              <a:t>For the words of love divine, </a:t>
            </a:r>
          </a:p>
          <a:p>
            <a:pPr algn="ctr">
              <a:defRPr/>
            </a:pPr>
            <a:r>
              <a:rPr lang="en-US" sz="3200" dirty="0" err="1">
                <a:latin typeface="標楷體" pitchFamily="65" charset="-120"/>
                <a:ea typeface="標楷體" pitchFamily="65" charset="-120"/>
              </a:rPr>
              <a:t>主，我們感謝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>
              <a:defRPr/>
            </a:pPr>
            <a:r>
              <a:rPr lang="en-US" sz="2800" dirty="0">
                <a:latin typeface="Times New Roman" charset="0"/>
              </a:rPr>
              <a:t>We give Thee thanks, O Lord.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H683</a:t>
            </a:r>
            <a:r>
              <a:rPr lang="en-US" altLang="zh-CN" sz="2800" b="1" dirty="0">
                <a:solidFill>
                  <a:srgbClr val="9EDBFF"/>
                </a:solidFill>
                <a:latin typeface="Arial Narrow" pitchFamily="34" charset="0"/>
                <a:ea typeface="宋体" pitchFamily="2" charset="-122"/>
                <a:cs typeface="Arial" charset="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為著這餅和這杯</a:t>
            </a:r>
            <a:r>
              <a:rPr lang="zh-CN" altLang="en-US" sz="2600" b="1" dirty="0">
                <a:solidFill>
                  <a:srgbClr val="9EDB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400" b="1" dirty="0">
                <a:solidFill>
                  <a:srgbClr val="9EDBFF"/>
                </a:solidFill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FOR THE BREAD AND FOR THE WINE</a:t>
            </a: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 </a:t>
            </a:r>
            <a:r>
              <a:rPr lang="en-US" altLang="zh-CN" sz="2400" dirty="0">
                <a:effectLst/>
                <a:ea typeface="宋体" pitchFamily="2" charset="-122"/>
              </a:rPr>
              <a:t>(1/8)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683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8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依然是酒，依然餅，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Only bread and only wine,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藉此信心卻看明：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Yet to faith, the solemn sign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愛心神聖的小影。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Of the </a:t>
            </a:r>
            <a:r>
              <a:rPr lang="en-US" altLang="zh-CN" sz="2800" dirty="0" err="1">
                <a:ea typeface="宋体" pitchFamily="2" charset="-122"/>
              </a:rPr>
              <a:t>heav’nly</a:t>
            </a:r>
            <a:r>
              <a:rPr lang="en-US" altLang="zh-CN" sz="2800" dirty="0">
                <a:ea typeface="宋体" pitchFamily="2" charset="-122"/>
              </a:rPr>
              <a:t> and divine</a:t>
            </a:r>
            <a:r>
              <a:rPr lang="zh-CN" altLang="en-US" sz="2800" dirty="0">
                <a:ea typeface="宋体" pitchFamily="2" charset="-122"/>
              </a:rPr>
              <a:t>！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主，我們感謝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give Thee thanks, O Lord.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683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8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為著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曾召我們，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the words that turn our eye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舉目仰望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救恩，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the cross of Calvary,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藉著信心近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身，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Biding us in faith draw nigh,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主，我們感謝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give Thee thanks, O Lord.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217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683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8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為著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曾發命令，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the words that fragrance breathe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要我記念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行徑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These plain symbols underneath,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何等溫柔、何等貧！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Words that His own peace bequeath,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主，我們感謝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give Thee thanks, O Lord.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683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8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為著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曾用慈愛，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Thy words in Spirit shown,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引我想家在天外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Thy will to us made known,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行此，直等到我來。</a:t>
            </a:r>
            <a:r>
              <a:rPr lang="zh-CN" altLang="en-US" sz="3200" dirty="0">
                <a:ea typeface="標楷體" pitchFamily="65" charset="-120"/>
              </a:rPr>
              <a:t>”</a:t>
            </a: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“Do ye this until I come,”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主，我們感謝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give Thee thanks, O Lord.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683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6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8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直到祂來，我擘餅，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He come we take the bread,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表明祂作我生命，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Type of Him on Whom we feed,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為我睡了，為我醒，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Him Who </a:t>
            </a:r>
            <a:r>
              <a:rPr lang="en-US" altLang="zh-CN" sz="2800" dirty="0" err="1">
                <a:ea typeface="宋体" pitchFamily="2" charset="-122"/>
              </a:rPr>
              <a:t>liveth</a:t>
            </a:r>
            <a:r>
              <a:rPr lang="en-US" altLang="zh-CN" sz="2800" dirty="0">
                <a:ea typeface="宋体" pitchFamily="2" charset="-122"/>
              </a:rPr>
              <a:t> and was dead</a:t>
            </a:r>
            <a:r>
              <a:rPr lang="zh-CN" altLang="en-US" sz="2800" dirty="0">
                <a:ea typeface="宋体" pitchFamily="2" charset="-122"/>
              </a:rPr>
              <a:t>！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主，我們感謝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give Thee thanks, O Lord.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683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7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8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直到祂來，我飲杯，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He come we take the cup;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表明祂賜福全備，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 we at His table sup,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使我站在新地位，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Eye and heart are lifted up</a:t>
            </a:r>
            <a:r>
              <a:rPr lang="zh-CN" altLang="en-US" sz="2800" dirty="0">
                <a:ea typeface="宋体" pitchFamily="2" charset="-122"/>
              </a:rPr>
              <a:t>！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主，我們感謝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give Thee thanks, O Lord.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4607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683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8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8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為著再來的囑咐，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For that coming, here foreshown,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為著那日的緊速，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For that day to man unknown,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為著榮耀和國度，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For the glory and the throne,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主，我們感謝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We give Thee thanks, O Lord.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288</TotalTime>
  <Words>520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宋体</vt:lpstr>
      <vt:lpstr>Microsoft JhengHei</vt:lpstr>
      <vt:lpstr>新細明體</vt:lpstr>
      <vt:lpstr>DFKai-SB</vt:lpstr>
      <vt:lpstr>DFKai-SB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H683  為著這餅和這杯  FOR THE BREAD AND FOR THE WINE (1/8)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683 為著這餅和這杯 FOR THE BREAD AND FOR THE WINE</dc:title>
  <dc:subject>Hymnary 聖徒詩歌</dc:subject>
  <dc:creator>Horatius Bonar</dc:creator>
  <cp:lastModifiedBy>Timothy Liang</cp:lastModifiedBy>
  <cp:revision>29</cp:revision>
  <dcterms:created xsi:type="dcterms:W3CDTF">2001-02-02T19:30:29Z</dcterms:created>
  <dcterms:modified xsi:type="dcterms:W3CDTF">2017-08-06T15:47:22Z</dcterms:modified>
</cp:coreProperties>
</file>